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3" r:id="rId4"/>
    <p:sldId id="264" r:id="rId5"/>
    <p:sldId id="265" r:id="rId6"/>
    <p:sldId id="266" r:id="rId7"/>
    <p:sldId id="267" r:id="rId8"/>
    <p:sldId id="268" r:id="rId9"/>
    <p:sldId id="259" r:id="rId10"/>
    <p:sldId id="269" r:id="rId11"/>
    <p:sldId id="270" r:id="rId12"/>
    <p:sldId id="25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775" autoAdjust="0"/>
  </p:normalViewPr>
  <p:slideViewPr>
    <p:cSldViewPr snapToGrid="0">
      <p:cViewPr varScale="1">
        <p:scale>
          <a:sx n="81" d="100"/>
          <a:sy n="8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96EC2C-4290-4FB0-8EFD-4DEC361081D1}" type="slidenum">
              <a:rPr lang="en-US" smtClean="0"/>
              <a:t>9</a:t>
            </a:fld>
            <a:endParaRPr lang="en-US"/>
          </a:p>
        </p:txBody>
      </p:sp>
    </p:spTree>
    <p:extLst>
      <p:ext uri="{BB962C8B-B14F-4D97-AF65-F5344CB8AC3E}">
        <p14:creationId xmlns:p14="http://schemas.microsoft.com/office/powerpoint/2010/main" val="256829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PowerShell to manage everything, everywhere, all </a:t>
            </a:r>
            <a:r>
              <a:rPr lang="en-US"/>
              <a:t>at once.</a:t>
            </a:r>
          </a:p>
        </p:txBody>
      </p:sp>
      <p:sp>
        <p:nvSpPr>
          <p:cNvPr id="4" name="Slide Number Placeholder 3"/>
          <p:cNvSpPr>
            <a:spLocks noGrp="1"/>
          </p:cNvSpPr>
          <p:nvPr>
            <p:ph type="sldNum" sz="quarter" idx="5"/>
          </p:nvPr>
        </p:nvSpPr>
        <p:spPr/>
        <p:txBody>
          <a:bodyPr/>
          <a:lstStyle/>
          <a:p>
            <a:fld id="{FD96EC2C-4290-4FB0-8EFD-4DEC361081D1}" type="slidenum">
              <a:rPr lang="en-US" smtClean="0"/>
              <a:t>11</a:t>
            </a:fld>
            <a:endParaRPr lang="en-US"/>
          </a:p>
        </p:txBody>
      </p:sp>
    </p:spTree>
    <p:extLst>
      <p:ext uri="{BB962C8B-B14F-4D97-AF65-F5344CB8AC3E}">
        <p14:creationId xmlns:p14="http://schemas.microsoft.com/office/powerpoint/2010/main" val="116150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pic>
        <p:nvPicPr>
          <p:cNvPr id="5" name="Picture 4" descr="A qr code on a white background&#10;&#10;Description automatically generated">
            <a:extLst>
              <a:ext uri="{FF2B5EF4-FFF2-40B4-BE49-F238E27FC236}">
                <a16:creationId xmlns:a16="http://schemas.microsoft.com/office/drawing/2014/main" id="{BAACE08F-2EF1-B41E-83C9-9579942A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3294661"/>
            <a:ext cx="2857500" cy="2857500"/>
          </a:xfrm>
          <a:prstGeom prst="rect">
            <a:avLst/>
          </a:prstGeom>
        </p:spPr>
      </p:pic>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12798" y="802758"/>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238692"/>
            <a:ext cx="4492441" cy="5215270"/>
          </a:xfrm>
        </p:spPr>
        <p:txBody>
          <a:bodyPr>
            <a:noAutofit/>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0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000" dirty="0"/>
              <a:t>Don’t limit yourself</a:t>
            </a:r>
          </a:p>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000" dirty="0"/>
              <a:t>Use detailed verbose output</a:t>
            </a:r>
          </a:p>
          <a:p>
            <a:pPr marL="285750" indent="-285750">
              <a:buFont typeface="Wingdings" panose="05000000000000000000" pitchFamily="2" charset="2"/>
              <a:buChar char="ü"/>
            </a:pPr>
            <a:r>
              <a:rPr lang="en-US" sz="2400" dirty="0"/>
              <a:t>Don’t think about doing one thing at a time</a:t>
            </a:r>
          </a:p>
          <a:p>
            <a:pPr marL="742950" lvl="1" indent="-285750">
              <a:buFont typeface="Wingdings" panose="05000000000000000000" pitchFamily="2" charset="2"/>
              <a:buChar char="ü"/>
            </a:pPr>
            <a:r>
              <a:rPr lang="en-US" sz="2200" dirty="0"/>
              <a:t>If in doubt, measure</a:t>
            </a:r>
          </a:p>
          <a:p>
            <a:endParaRPr lang="en-US" sz="2400" dirty="0"/>
          </a:p>
        </p:txBody>
      </p:sp>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Tree>
    <p:extLst>
      <p:ext uri="{BB962C8B-B14F-4D97-AF65-F5344CB8AC3E}">
        <p14:creationId xmlns:p14="http://schemas.microsoft.com/office/powerpoint/2010/main" val="38853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options</a:t>
            </a:r>
          </a:p>
          <a:p>
            <a:pPr lvl="1"/>
            <a:r>
              <a:rPr lang="en-US" dirty="0"/>
              <a:t>Or you are filtering in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lstStyle/>
          <a:p>
            <a:r>
              <a:rPr lang="en-US" dirty="0"/>
              <a:t>Variables</a:t>
            </a:r>
          </a:p>
          <a:p>
            <a:pPr lvl="1"/>
            <a:r>
              <a:rPr lang="en-US" dirty="0"/>
              <a:t>Don’t re-run commands</a:t>
            </a:r>
          </a:p>
          <a:p>
            <a:r>
              <a:rPr lang="en-US" dirty="0"/>
              <a:t>Arrays</a:t>
            </a:r>
          </a:p>
          <a:p>
            <a:r>
              <a:rPr lang="en-US" dirty="0"/>
              <a:t>Generic collections</a:t>
            </a:r>
          </a:p>
          <a:p>
            <a:pPr lvl="1"/>
            <a:r>
              <a:rPr lang="en-US" dirty="0"/>
              <a:t>More efficient than arrays</a:t>
            </a:r>
          </a:p>
          <a:p>
            <a:pPr lvl="1"/>
            <a:r>
              <a:rPr lang="en-US" dirty="0"/>
              <a:t>Better search options</a:t>
            </a:r>
          </a:p>
          <a:p>
            <a:r>
              <a:rPr lang="en-US" dirty="0" err="1"/>
              <a:t>OutVariable</a:t>
            </a:r>
            <a:endParaRPr lang="en-US" dirty="0"/>
          </a:p>
          <a:p>
            <a:pPr lvl="1"/>
            <a:r>
              <a:rPr lang="en-US" dirty="0"/>
              <a:t>Store output for later use</a:t>
            </a:r>
          </a:p>
          <a:p>
            <a:r>
              <a:rPr lang="en-US" dirty="0" err="1"/>
              <a:t>PipelineVariable</a:t>
            </a:r>
            <a:endParaRPr lang="en-US" dirty="0"/>
          </a:p>
          <a:p>
            <a:pPr lvl="1"/>
            <a:r>
              <a:rPr lang="en-US" dirty="0"/>
              <a:t>Store output for a later command in the pipeline</a:t>
            </a:r>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r>
              <a:rPr lang="en-US" dirty="0" err="1"/>
              <a:t>ForEach</a:t>
            </a:r>
            <a:r>
              <a:rPr lang="en-US" dirty="0"/>
              <a:t>-Object –parallel (PowerShell 7)</a:t>
            </a:r>
          </a:p>
          <a:p>
            <a:r>
              <a:rPr lang="en-US" dirty="0"/>
              <a:t>Roll your own </a:t>
            </a:r>
            <a:r>
              <a:rPr lang="en-US" dirty="0" err="1"/>
              <a:t>runspace</a:t>
            </a:r>
            <a:endParaRPr lang="en-US" dirty="0"/>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endParaRPr lang="en-US"/>
          </a:p>
        </p:txBody>
      </p:sp>
      <p:pic>
        <p:nvPicPr>
          <p:cNvPr id="3" name="Picture 2" descr="A qr code on a white background&#10;&#10;Description automatically generated">
            <a:extLst>
              <a:ext uri="{FF2B5EF4-FFF2-40B4-BE49-F238E27FC236}">
                <a16:creationId xmlns:a16="http://schemas.microsoft.com/office/drawing/2014/main" id="{30E91D5F-3046-0BCD-B2C5-E55200140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985" y="444582"/>
            <a:ext cx="2857500" cy="2857500"/>
          </a:xfrm>
          <a:prstGeom prst="rect">
            <a:avLst/>
          </a:prstGeom>
        </p:spPr>
      </p:pic>
    </p:spTree>
    <p:extLst>
      <p:ext uri="{BB962C8B-B14F-4D97-AF65-F5344CB8AC3E}">
        <p14:creationId xmlns:p14="http://schemas.microsoft.com/office/powerpoint/2010/main" val="4250678983"/>
      </p:ext>
    </p:extLst>
  </p:cSld>
  <p:clrMapOvr>
    <a:masterClrMapping/>
  </p:clrMapOvr>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370</TotalTime>
  <Words>436</Words>
  <Application>Microsoft Office PowerPoint</Application>
  <PresentationFormat>Widescreen</PresentationFormat>
  <Paragraphs>84</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Leveraging Remoting</vt:lpstr>
      <vt:lpstr>Parallel Processing</vt:lpstr>
      <vt:lpstr>PowerShell at Scale</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 Hicks</cp:lastModifiedBy>
  <cp:revision>10</cp:revision>
  <dcterms:created xsi:type="dcterms:W3CDTF">2023-09-11T15:43:41Z</dcterms:created>
  <dcterms:modified xsi:type="dcterms:W3CDTF">2023-10-27T21:13:13Z</dcterms:modified>
</cp:coreProperties>
</file>